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308" r:id="rId2"/>
    <p:sldId id="311" r:id="rId3"/>
    <p:sldId id="312" r:id="rId4"/>
    <p:sldId id="313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325" r:id="rId15"/>
    <p:sldId id="326" r:id="rId16"/>
    <p:sldId id="323" r:id="rId17"/>
    <p:sldId id="324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931EF5-2395-6D63-F86D-8AAFAEC430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-1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0EEBFA-944C-AF4C-4B35-3CD9455A43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calcule avec stratégie.</a:t>
            </a:r>
          </a:p>
        </p:txBody>
      </p:sp>
      <p:pic>
        <p:nvPicPr>
          <p:cNvPr id="45" name="Image 4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041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5D688D-A054-2908-5B9A-3C89CACD76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80FC34-0676-978B-4569-107FB7FCE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C7BBF61-C0FC-4540-EA29-F9FFD83B84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1E82FD7-E4F3-BDED-9567-D90B9916D109}"/>
              </a:ext>
            </a:extLst>
          </p:cNvPr>
          <p:cNvSpPr txBox="1"/>
          <p:nvPr/>
        </p:nvSpPr>
        <p:spPr>
          <a:xfrm>
            <a:off x="2521324" y="1929086"/>
            <a:ext cx="42414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1989 + …  =2000</a:t>
            </a: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D9380901-2A62-8310-4648-53E90D5197BB}"/>
              </a:ext>
            </a:extLst>
          </p:cNvPr>
          <p:cNvGrpSpPr/>
          <p:nvPr/>
        </p:nvGrpSpPr>
        <p:grpSpPr>
          <a:xfrm>
            <a:off x="2305050" y="4323768"/>
            <a:ext cx="5214003" cy="836775"/>
            <a:chOff x="3529508" y="4281156"/>
            <a:chExt cx="4233999" cy="836775"/>
          </a:xfrm>
        </p:grpSpPr>
        <p:grpSp>
          <p:nvGrpSpPr>
            <p:cNvPr id="46" name="Groupe 45">
              <a:extLst>
                <a:ext uri="{FF2B5EF4-FFF2-40B4-BE49-F238E27FC236}">
                  <a16:creationId xmlns:a16="http://schemas.microsoft.com/office/drawing/2014/main" id="{3383ED43-E5D3-2A2D-8D50-C1CAB176F67D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2FC7083B-A3DF-4A0C-3252-0FFF85B7898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58F24832-A4BB-CDF8-FCC0-12FE0CD649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2DF9F6F-9B60-7977-9C8E-351EBE5780FB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F89CA92E-C7C7-0049-556C-FD095E4CB15C}"/>
                </a:ext>
              </a:extLst>
            </p:cNvPr>
            <p:cNvSpPr txBox="1"/>
            <p:nvPr/>
          </p:nvSpPr>
          <p:spPr>
            <a:xfrm>
              <a:off x="3725021" y="4315383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1989</a:t>
              </a:r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12970F05-AF14-E703-498A-CF5A200F4E83}"/>
                </a:ext>
              </a:extLst>
            </p:cNvPr>
            <p:cNvSpPr txBox="1"/>
            <p:nvPr/>
          </p:nvSpPr>
          <p:spPr>
            <a:xfrm>
              <a:off x="6864918" y="4281156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2000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62721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A34933-4B67-4477-2650-F629827860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02A753-A724-BB31-CC60-31712529F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5A647BE-C9D4-3099-E261-1350766E31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251CAC12-709B-708C-9EBF-18ED86D6AD7D}"/>
              </a:ext>
            </a:extLst>
          </p:cNvPr>
          <p:cNvGrpSpPr/>
          <p:nvPr/>
        </p:nvGrpSpPr>
        <p:grpSpPr>
          <a:xfrm>
            <a:off x="2305050" y="4323768"/>
            <a:ext cx="5285134" cy="836775"/>
            <a:chOff x="3529508" y="4281156"/>
            <a:chExt cx="4291760" cy="836775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0A75A075-A3C0-8CBE-2C38-EBBB9A93A984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BBAA7F93-1D6A-F0D5-C0B7-C0551D8546B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E3DD569B-68EF-BA1E-55D8-B2ACBBAA67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A40688B-84E4-4A72-3321-F1788557B488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99752FF1-C3AC-27A2-FDA9-D254179C1DE2}"/>
                </a:ext>
              </a:extLst>
            </p:cNvPr>
            <p:cNvSpPr txBox="1"/>
            <p:nvPr/>
          </p:nvSpPr>
          <p:spPr>
            <a:xfrm>
              <a:off x="3634954" y="4307847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1989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388DD9F5-F67F-2873-B769-575E9E043BEF}"/>
                </a:ext>
              </a:extLst>
            </p:cNvPr>
            <p:cNvSpPr txBox="1"/>
            <p:nvPr/>
          </p:nvSpPr>
          <p:spPr>
            <a:xfrm>
              <a:off x="6922679" y="4281156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2000</a:t>
              </a:r>
            </a:p>
          </p:txBody>
        </p:sp>
      </p:grp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4C865EF5-7629-301E-B269-2F7C6D2031CD}"/>
              </a:ext>
            </a:extLst>
          </p:cNvPr>
          <p:cNvCxnSpPr>
            <a:cxnSpLocks/>
          </p:cNvCxnSpPr>
          <p:nvPr/>
        </p:nvCxnSpPr>
        <p:spPr>
          <a:xfrm>
            <a:off x="4537142" y="4838701"/>
            <a:ext cx="0" cy="31568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3F9CF809-1D84-08E6-0401-C637F152549C}"/>
              </a:ext>
            </a:extLst>
          </p:cNvPr>
          <p:cNvSpPr txBox="1"/>
          <p:nvPr/>
        </p:nvSpPr>
        <p:spPr>
          <a:xfrm>
            <a:off x="4089302" y="4357995"/>
            <a:ext cx="1106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4472C4"/>
                </a:solidFill>
              </a:rPr>
              <a:t>1990</a:t>
            </a:r>
          </a:p>
        </p:txBody>
      </p:sp>
      <p:sp>
        <p:nvSpPr>
          <p:cNvPr id="17" name="Flèche : courbe vers le bas 16">
            <a:extLst>
              <a:ext uri="{FF2B5EF4-FFF2-40B4-BE49-F238E27FC236}">
                <a16:creationId xmlns:a16="http://schemas.microsoft.com/office/drawing/2014/main" id="{B9535C59-DEA2-D8E3-F388-6D98089AD262}"/>
              </a:ext>
            </a:extLst>
          </p:cNvPr>
          <p:cNvSpPr/>
          <p:nvPr/>
        </p:nvSpPr>
        <p:spPr>
          <a:xfrm>
            <a:off x="2902622" y="4011029"/>
            <a:ext cx="1743322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24249C9-6543-F858-5468-1C6AC047FC85}"/>
              </a:ext>
            </a:extLst>
          </p:cNvPr>
          <p:cNvSpPr txBox="1"/>
          <p:nvPr/>
        </p:nvSpPr>
        <p:spPr>
          <a:xfrm>
            <a:off x="3419762" y="3632136"/>
            <a:ext cx="556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+1</a:t>
            </a:r>
            <a:endParaRPr lang="fr-FR" sz="4800" dirty="0">
              <a:solidFill>
                <a:srgbClr val="FF0000"/>
              </a:solidFill>
            </a:endParaRPr>
          </a:p>
        </p:txBody>
      </p:sp>
      <p:sp>
        <p:nvSpPr>
          <p:cNvPr id="19" name="Flèche : courbe vers le bas 18">
            <a:extLst>
              <a:ext uri="{FF2B5EF4-FFF2-40B4-BE49-F238E27FC236}">
                <a16:creationId xmlns:a16="http://schemas.microsoft.com/office/drawing/2014/main" id="{9EF148F9-103B-47F0-1995-AD8CC93D9E3E}"/>
              </a:ext>
            </a:extLst>
          </p:cNvPr>
          <p:cNvSpPr/>
          <p:nvPr/>
        </p:nvSpPr>
        <p:spPr>
          <a:xfrm>
            <a:off x="4537141" y="3987713"/>
            <a:ext cx="2492305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21998B3-D497-D908-EAC4-941B8D0AA8A3}"/>
              </a:ext>
            </a:extLst>
          </p:cNvPr>
          <p:cNvSpPr txBox="1"/>
          <p:nvPr/>
        </p:nvSpPr>
        <p:spPr>
          <a:xfrm>
            <a:off x="5439799" y="3583461"/>
            <a:ext cx="795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+10</a:t>
            </a:r>
            <a:endParaRPr lang="fr-FR" sz="4800" dirty="0">
              <a:solidFill>
                <a:srgbClr val="FF00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84AD659-E7D5-6EF0-019A-E35E19294C5B}"/>
              </a:ext>
            </a:extLst>
          </p:cNvPr>
          <p:cNvSpPr txBox="1"/>
          <p:nvPr/>
        </p:nvSpPr>
        <p:spPr>
          <a:xfrm>
            <a:off x="2521324" y="1929086"/>
            <a:ext cx="42414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1989 + …  =2000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005DCC65-4049-E3D8-89D3-84DCE3689AFB}"/>
              </a:ext>
            </a:extLst>
          </p:cNvPr>
          <p:cNvSpPr txBox="1"/>
          <p:nvPr/>
        </p:nvSpPr>
        <p:spPr>
          <a:xfrm>
            <a:off x="4397326" y="1905770"/>
            <a:ext cx="78114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11</a:t>
            </a:r>
            <a:endParaRPr lang="fr-FR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529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9" grpId="0" animBg="1"/>
      <p:bldP spid="4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329476-AB39-60D4-21DC-1B73ADF3F5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7EEA7A-2153-CAE9-949A-FC78AB02C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3B2EED6-E72C-B4FB-0D3F-967C132E26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F9E6627-4621-4D53-1BA0-6258F04A00FC}"/>
              </a:ext>
            </a:extLst>
          </p:cNvPr>
          <p:cNvSpPr txBox="1"/>
          <p:nvPr/>
        </p:nvSpPr>
        <p:spPr>
          <a:xfrm>
            <a:off x="2521324" y="1929086"/>
            <a:ext cx="42414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4524 + …  =4600</a:t>
            </a: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D75C26FF-8921-EB00-9952-2F22406D0E9A}"/>
              </a:ext>
            </a:extLst>
          </p:cNvPr>
          <p:cNvGrpSpPr/>
          <p:nvPr/>
        </p:nvGrpSpPr>
        <p:grpSpPr>
          <a:xfrm>
            <a:off x="2305050" y="4323768"/>
            <a:ext cx="5214003" cy="836775"/>
            <a:chOff x="3529508" y="4281156"/>
            <a:chExt cx="4233999" cy="836775"/>
          </a:xfrm>
        </p:grpSpPr>
        <p:grpSp>
          <p:nvGrpSpPr>
            <p:cNvPr id="46" name="Groupe 45">
              <a:extLst>
                <a:ext uri="{FF2B5EF4-FFF2-40B4-BE49-F238E27FC236}">
                  <a16:creationId xmlns:a16="http://schemas.microsoft.com/office/drawing/2014/main" id="{36A009CD-EC68-4E61-B89E-1747878AA82E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96A40D75-29C8-0843-C165-AAD762B401F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A0487548-92BE-3E50-CA29-0563782864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967CFD5A-E91A-C28C-E4B9-4424EB23B19B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4C9D7AB3-26AF-BB13-09A4-2D8B06BC7373}"/>
                </a:ext>
              </a:extLst>
            </p:cNvPr>
            <p:cNvSpPr txBox="1"/>
            <p:nvPr/>
          </p:nvSpPr>
          <p:spPr>
            <a:xfrm>
              <a:off x="3725021" y="4315383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4524</a:t>
              </a:r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75B36A6B-845A-4A1E-D1B9-CC0AEEA60B53}"/>
                </a:ext>
              </a:extLst>
            </p:cNvPr>
            <p:cNvSpPr txBox="1"/>
            <p:nvPr/>
          </p:nvSpPr>
          <p:spPr>
            <a:xfrm>
              <a:off x="6864918" y="4281156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4600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42036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4B8ACF-4642-B94D-CA77-2631341340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F4425A-FF1F-E551-0553-8774E2947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3D741C5-4326-4BF7-6A94-750E4C96E0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5008C9BB-7A9B-F894-1FC2-34C4CDC8DCBD}"/>
              </a:ext>
            </a:extLst>
          </p:cNvPr>
          <p:cNvGrpSpPr/>
          <p:nvPr/>
        </p:nvGrpSpPr>
        <p:grpSpPr>
          <a:xfrm>
            <a:off x="2305050" y="4323768"/>
            <a:ext cx="5285134" cy="836775"/>
            <a:chOff x="3529508" y="4281156"/>
            <a:chExt cx="4291760" cy="836775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5E99CB73-E441-A37A-7FAF-445DAC1FC9FE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C9B32865-FB55-4FBC-C11B-05A8973C6E3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B1C118CF-845C-B43A-FA70-08E9E4D736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2B7D22DE-2963-F418-B985-23ED87C08E8B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D9EC7D42-2EB3-541E-3FAE-854A5585C839}"/>
                </a:ext>
              </a:extLst>
            </p:cNvPr>
            <p:cNvSpPr txBox="1"/>
            <p:nvPr/>
          </p:nvSpPr>
          <p:spPr>
            <a:xfrm>
              <a:off x="3634954" y="4307847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4524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4F3C5439-7195-20FE-B3A0-DF4039137B24}"/>
                </a:ext>
              </a:extLst>
            </p:cNvPr>
            <p:cNvSpPr txBox="1"/>
            <p:nvPr/>
          </p:nvSpPr>
          <p:spPr>
            <a:xfrm>
              <a:off x="6922679" y="4281156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4600</a:t>
              </a:r>
            </a:p>
          </p:txBody>
        </p:sp>
      </p:grp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F419F881-5908-BE2C-23BE-9C5941B3AB49}"/>
              </a:ext>
            </a:extLst>
          </p:cNvPr>
          <p:cNvCxnSpPr>
            <a:cxnSpLocks/>
          </p:cNvCxnSpPr>
          <p:nvPr/>
        </p:nvCxnSpPr>
        <p:spPr>
          <a:xfrm>
            <a:off x="4537142" y="4838701"/>
            <a:ext cx="0" cy="31568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FC89803F-1E7E-77B4-3949-E19DF8C12B09}"/>
              </a:ext>
            </a:extLst>
          </p:cNvPr>
          <p:cNvSpPr txBox="1"/>
          <p:nvPr/>
        </p:nvSpPr>
        <p:spPr>
          <a:xfrm>
            <a:off x="4089302" y="4357995"/>
            <a:ext cx="1106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4472C4"/>
                </a:solidFill>
              </a:rPr>
              <a:t>4530</a:t>
            </a:r>
          </a:p>
        </p:txBody>
      </p:sp>
      <p:sp>
        <p:nvSpPr>
          <p:cNvPr id="17" name="Flèche : courbe vers le bas 16">
            <a:extLst>
              <a:ext uri="{FF2B5EF4-FFF2-40B4-BE49-F238E27FC236}">
                <a16:creationId xmlns:a16="http://schemas.microsoft.com/office/drawing/2014/main" id="{01C17181-37A6-FA47-999D-1FD40FF32451}"/>
              </a:ext>
            </a:extLst>
          </p:cNvPr>
          <p:cNvSpPr/>
          <p:nvPr/>
        </p:nvSpPr>
        <p:spPr>
          <a:xfrm>
            <a:off x="2902622" y="4011029"/>
            <a:ext cx="1743322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4305FAC-EC49-FC57-E5DE-0EE24BC7C0B2}"/>
              </a:ext>
            </a:extLst>
          </p:cNvPr>
          <p:cNvSpPr txBox="1"/>
          <p:nvPr/>
        </p:nvSpPr>
        <p:spPr>
          <a:xfrm>
            <a:off x="3419762" y="3632136"/>
            <a:ext cx="556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+6</a:t>
            </a:r>
            <a:endParaRPr lang="fr-FR" sz="4800" dirty="0">
              <a:solidFill>
                <a:srgbClr val="FF0000"/>
              </a:solidFill>
            </a:endParaRPr>
          </a:p>
        </p:txBody>
      </p:sp>
      <p:sp>
        <p:nvSpPr>
          <p:cNvPr id="19" name="Flèche : courbe vers le bas 18">
            <a:extLst>
              <a:ext uri="{FF2B5EF4-FFF2-40B4-BE49-F238E27FC236}">
                <a16:creationId xmlns:a16="http://schemas.microsoft.com/office/drawing/2014/main" id="{EC4E6EC9-514C-84C9-FF78-2A45874C2CD4}"/>
              </a:ext>
            </a:extLst>
          </p:cNvPr>
          <p:cNvSpPr/>
          <p:nvPr/>
        </p:nvSpPr>
        <p:spPr>
          <a:xfrm>
            <a:off x="4537141" y="3987713"/>
            <a:ext cx="2492305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5D16112-3DCB-3283-D764-86ADD14177E0}"/>
              </a:ext>
            </a:extLst>
          </p:cNvPr>
          <p:cNvSpPr txBox="1"/>
          <p:nvPr/>
        </p:nvSpPr>
        <p:spPr>
          <a:xfrm>
            <a:off x="5439799" y="3583461"/>
            <a:ext cx="795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+70</a:t>
            </a:r>
            <a:endParaRPr lang="fr-FR" sz="4800" dirty="0">
              <a:solidFill>
                <a:srgbClr val="FF00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7AEA9BF-B7E4-44EC-6D28-C218603E59CD}"/>
              </a:ext>
            </a:extLst>
          </p:cNvPr>
          <p:cNvSpPr txBox="1"/>
          <p:nvPr/>
        </p:nvSpPr>
        <p:spPr>
          <a:xfrm>
            <a:off x="2521324" y="1929086"/>
            <a:ext cx="42414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4524 + …  =4600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D1D26D6-18E0-EBFD-FD9C-9BBA6F823F97}"/>
              </a:ext>
            </a:extLst>
          </p:cNvPr>
          <p:cNvSpPr txBox="1"/>
          <p:nvPr/>
        </p:nvSpPr>
        <p:spPr>
          <a:xfrm>
            <a:off x="4397326" y="1905770"/>
            <a:ext cx="78114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76</a:t>
            </a:r>
            <a:endParaRPr lang="fr-FR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063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9" grpId="0" animBg="1"/>
      <p:bldP spid="4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EB9FE4-0E13-F416-67A5-7E4587CAC6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B5DB81-8139-E02C-CC3E-F8437A8A9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208109-6D38-7E21-7620-66DBE38802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ADE4116-2F1F-327A-6CCB-8AC721B103E1}"/>
              </a:ext>
            </a:extLst>
          </p:cNvPr>
          <p:cNvSpPr txBox="1"/>
          <p:nvPr/>
        </p:nvSpPr>
        <p:spPr>
          <a:xfrm>
            <a:off x="2521324" y="1929086"/>
            <a:ext cx="42414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7113 + …  =7200</a:t>
            </a: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89BA8F64-76C3-0E30-1C3D-C7621D31BEAB}"/>
              </a:ext>
            </a:extLst>
          </p:cNvPr>
          <p:cNvGrpSpPr/>
          <p:nvPr/>
        </p:nvGrpSpPr>
        <p:grpSpPr>
          <a:xfrm>
            <a:off x="2305050" y="4323768"/>
            <a:ext cx="5214003" cy="836775"/>
            <a:chOff x="3529508" y="4281156"/>
            <a:chExt cx="4233999" cy="836775"/>
          </a:xfrm>
        </p:grpSpPr>
        <p:grpSp>
          <p:nvGrpSpPr>
            <p:cNvPr id="46" name="Groupe 45">
              <a:extLst>
                <a:ext uri="{FF2B5EF4-FFF2-40B4-BE49-F238E27FC236}">
                  <a16:creationId xmlns:a16="http://schemas.microsoft.com/office/drawing/2014/main" id="{DB8071C8-1B00-4E49-F29C-1E9D8551CFEA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A1AF285B-4DDF-BB44-EC92-E550C4A2357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6AA5F116-1FAA-4610-6363-302A8BAB34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35D85E1C-7A1C-D2CD-0E3A-F9E1AD1069A6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D24A85DB-0466-A5E5-D28F-8941404C91A0}"/>
                </a:ext>
              </a:extLst>
            </p:cNvPr>
            <p:cNvSpPr txBox="1"/>
            <p:nvPr/>
          </p:nvSpPr>
          <p:spPr>
            <a:xfrm>
              <a:off x="3725021" y="4315383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7113</a:t>
              </a:r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0F0D17D2-1DF7-5253-6298-981614D88AB9}"/>
                </a:ext>
              </a:extLst>
            </p:cNvPr>
            <p:cNvSpPr txBox="1"/>
            <p:nvPr/>
          </p:nvSpPr>
          <p:spPr>
            <a:xfrm>
              <a:off x="6864918" y="4281156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7200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5911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958939-BCA2-2CBD-8818-94CCF3B3C3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BBFC57-FA1D-CF1A-6B3E-8C092C485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47319D0-28E8-722F-9113-D6BE9E2853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A49B2843-4C79-EF16-3731-2918ED08C962}"/>
              </a:ext>
            </a:extLst>
          </p:cNvPr>
          <p:cNvGrpSpPr/>
          <p:nvPr/>
        </p:nvGrpSpPr>
        <p:grpSpPr>
          <a:xfrm>
            <a:off x="2305050" y="4323768"/>
            <a:ext cx="5285134" cy="836775"/>
            <a:chOff x="3529508" y="4281156"/>
            <a:chExt cx="4291760" cy="836775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30860FB8-251C-749E-5C3B-088330016DCC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00BBCF6E-FAFB-D199-97E1-09CC6390141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FDD72AEB-0041-67CE-6A03-B5E71B3397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0FF99A6E-081E-6C67-9C73-A8CEDFC5CE97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D711C502-B46E-7AE2-9F4B-294BA96E3ECB}"/>
                </a:ext>
              </a:extLst>
            </p:cNvPr>
            <p:cNvSpPr txBox="1"/>
            <p:nvPr/>
          </p:nvSpPr>
          <p:spPr>
            <a:xfrm>
              <a:off x="3634954" y="4307847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7113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05F4B9BC-22FF-E482-E621-D58906C253D4}"/>
                </a:ext>
              </a:extLst>
            </p:cNvPr>
            <p:cNvSpPr txBox="1"/>
            <p:nvPr/>
          </p:nvSpPr>
          <p:spPr>
            <a:xfrm>
              <a:off x="6922679" y="4281156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7200</a:t>
              </a:r>
            </a:p>
          </p:txBody>
        </p:sp>
      </p:grp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58C155A7-6643-8D95-2D30-452D6FA51C85}"/>
              </a:ext>
            </a:extLst>
          </p:cNvPr>
          <p:cNvCxnSpPr>
            <a:cxnSpLocks/>
          </p:cNvCxnSpPr>
          <p:nvPr/>
        </p:nvCxnSpPr>
        <p:spPr>
          <a:xfrm>
            <a:off x="4537142" y="4838701"/>
            <a:ext cx="0" cy="31568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B29D065E-195B-66C5-5D4B-011EED81A596}"/>
              </a:ext>
            </a:extLst>
          </p:cNvPr>
          <p:cNvSpPr txBox="1"/>
          <p:nvPr/>
        </p:nvSpPr>
        <p:spPr>
          <a:xfrm>
            <a:off x="4089302" y="4357995"/>
            <a:ext cx="1106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4472C4"/>
                </a:solidFill>
              </a:rPr>
              <a:t>7120</a:t>
            </a:r>
          </a:p>
        </p:txBody>
      </p:sp>
      <p:sp>
        <p:nvSpPr>
          <p:cNvPr id="17" name="Flèche : courbe vers le bas 16">
            <a:extLst>
              <a:ext uri="{FF2B5EF4-FFF2-40B4-BE49-F238E27FC236}">
                <a16:creationId xmlns:a16="http://schemas.microsoft.com/office/drawing/2014/main" id="{674929D3-6FAD-9E2D-CFB7-375D20ABF2D9}"/>
              </a:ext>
            </a:extLst>
          </p:cNvPr>
          <p:cNvSpPr/>
          <p:nvPr/>
        </p:nvSpPr>
        <p:spPr>
          <a:xfrm>
            <a:off x="2902622" y="4011029"/>
            <a:ext cx="1743322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CFBFDDA-25A5-A8A9-5EDC-6E098877747A}"/>
              </a:ext>
            </a:extLst>
          </p:cNvPr>
          <p:cNvSpPr txBox="1"/>
          <p:nvPr/>
        </p:nvSpPr>
        <p:spPr>
          <a:xfrm>
            <a:off x="3419762" y="3632136"/>
            <a:ext cx="556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+7</a:t>
            </a:r>
            <a:endParaRPr lang="fr-FR" sz="4800" dirty="0">
              <a:solidFill>
                <a:srgbClr val="FF0000"/>
              </a:solidFill>
            </a:endParaRPr>
          </a:p>
        </p:txBody>
      </p:sp>
      <p:sp>
        <p:nvSpPr>
          <p:cNvPr id="19" name="Flèche : courbe vers le bas 18">
            <a:extLst>
              <a:ext uri="{FF2B5EF4-FFF2-40B4-BE49-F238E27FC236}">
                <a16:creationId xmlns:a16="http://schemas.microsoft.com/office/drawing/2014/main" id="{96FA3A7C-72C3-4AC1-9363-7B676F455326}"/>
              </a:ext>
            </a:extLst>
          </p:cNvPr>
          <p:cNvSpPr/>
          <p:nvPr/>
        </p:nvSpPr>
        <p:spPr>
          <a:xfrm>
            <a:off x="4537141" y="3987713"/>
            <a:ext cx="2492305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E5CDE2B4-B03D-0957-3BF1-CDBE8DC36EB9}"/>
              </a:ext>
            </a:extLst>
          </p:cNvPr>
          <p:cNvSpPr txBox="1"/>
          <p:nvPr/>
        </p:nvSpPr>
        <p:spPr>
          <a:xfrm>
            <a:off x="5439799" y="3583461"/>
            <a:ext cx="795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+80</a:t>
            </a:r>
            <a:endParaRPr lang="fr-FR" sz="4800" dirty="0">
              <a:solidFill>
                <a:srgbClr val="FF00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B6EAB27-1EC9-FA09-A182-109B0CA740F3}"/>
              </a:ext>
            </a:extLst>
          </p:cNvPr>
          <p:cNvSpPr txBox="1"/>
          <p:nvPr/>
        </p:nvSpPr>
        <p:spPr>
          <a:xfrm>
            <a:off x="2521324" y="1929086"/>
            <a:ext cx="42414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7113 + …  =7200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0B0655F7-7D26-C0D6-6046-C307A0778E29}"/>
              </a:ext>
            </a:extLst>
          </p:cNvPr>
          <p:cNvSpPr txBox="1"/>
          <p:nvPr/>
        </p:nvSpPr>
        <p:spPr>
          <a:xfrm>
            <a:off x="4397326" y="1905770"/>
            <a:ext cx="78114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87</a:t>
            </a:r>
            <a:endParaRPr lang="fr-FR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415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9" grpId="0" animBg="1"/>
      <p:bldP spid="4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AC9F70-7921-FB00-F5A5-D0AFFFF860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A7EFDF-BEB0-1664-307C-234B312C8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829E910-4508-F2F4-3927-59E4EC0B9D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128B03E-EF3B-DC3C-0815-0E23B503399A}"/>
              </a:ext>
            </a:extLst>
          </p:cNvPr>
          <p:cNvSpPr txBox="1"/>
          <p:nvPr/>
        </p:nvSpPr>
        <p:spPr>
          <a:xfrm>
            <a:off x="2521324" y="1929086"/>
            <a:ext cx="42414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3008 + …  =3100</a:t>
            </a: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4A17EE42-44D1-EDD2-8D53-9287A6B6ECF2}"/>
              </a:ext>
            </a:extLst>
          </p:cNvPr>
          <p:cNvGrpSpPr/>
          <p:nvPr/>
        </p:nvGrpSpPr>
        <p:grpSpPr>
          <a:xfrm>
            <a:off x="2305050" y="4323768"/>
            <a:ext cx="5214003" cy="836775"/>
            <a:chOff x="3529508" y="4281156"/>
            <a:chExt cx="4233999" cy="836775"/>
          </a:xfrm>
        </p:grpSpPr>
        <p:grpSp>
          <p:nvGrpSpPr>
            <p:cNvPr id="46" name="Groupe 45">
              <a:extLst>
                <a:ext uri="{FF2B5EF4-FFF2-40B4-BE49-F238E27FC236}">
                  <a16:creationId xmlns:a16="http://schemas.microsoft.com/office/drawing/2014/main" id="{6F7081D6-E06A-A87D-C5F3-1C05E2B782B6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E2287F9F-A6A9-32A3-04C3-4A07CEEE31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C478348D-8ABB-23D2-53E2-F2A4E3D283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BB27DD5E-9820-20F7-FDEF-96E9ABFF751D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60E074D1-2BBB-4758-5122-45F3D0FFDFAB}"/>
                </a:ext>
              </a:extLst>
            </p:cNvPr>
            <p:cNvSpPr txBox="1"/>
            <p:nvPr/>
          </p:nvSpPr>
          <p:spPr>
            <a:xfrm>
              <a:off x="3725021" y="4315383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3008</a:t>
              </a:r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1484316C-16C8-7096-F858-F1985A148AD7}"/>
                </a:ext>
              </a:extLst>
            </p:cNvPr>
            <p:cNvSpPr txBox="1"/>
            <p:nvPr/>
          </p:nvSpPr>
          <p:spPr>
            <a:xfrm>
              <a:off x="6864918" y="4281156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3100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03395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B73F8A-02BC-9A48-7168-0BA317671B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DBA999-1A5C-4BD8-DD1E-CBB1F4E03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B3BD72-42DD-6770-2916-8C1EA01487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25C1AB0D-3696-F2CE-E5C8-FA85571ED17A}"/>
              </a:ext>
            </a:extLst>
          </p:cNvPr>
          <p:cNvGrpSpPr/>
          <p:nvPr/>
        </p:nvGrpSpPr>
        <p:grpSpPr>
          <a:xfrm>
            <a:off x="2305050" y="4323768"/>
            <a:ext cx="5285134" cy="836775"/>
            <a:chOff x="3529508" y="4281156"/>
            <a:chExt cx="4291760" cy="836775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2203A0D2-19FC-E738-8726-96E513EB245F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91360984-134A-5D40-0C6D-0B80D1449C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4C0F51DE-ACFE-DC47-EB60-606DB92BC2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B238EE72-367F-0A3B-0132-E8E344125BBE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76378AA3-9B18-AF4D-003C-0F61B869E6CF}"/>
                </a:ext>
              </a:extLst>
            </p:cNvPr>
            <p:cNvSpPr txBox="1"/>
            <p:nvPr/>
          </p:nvSpPr>
          <p:spPr>
            <a:xfrm>
              <a:off x="3634954" y="4307847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3008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6DB3EEEF-4B22-761D-CA31-066DAD78AC0E}"/>
                </a:ext>
              </a:extLst>
            </p:cNvPr>
            <p:cNvSpPr txBox="1"/>
            <p:nvPr/>
          </p:nvSpPr>
          <p:spPr>
            <a:xfrm>
              <a:off x="6922679" y="4281156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3100</a:t>
              </a:r>
            </a:p>
          </p:txBody>
        </p:sp>
      </p:grp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B47AEC98-6456-BD0D-7550-F4507C261D39}"/>
              </a:ext>
            </a:extLst>
          </p:cNvPr>
          <p:cNvCxnSpPr>
            <a:cxnSpLocks/>
          </p:cNvCxnSpPr>
          <p:nvPr/>
        </p:nvCxnSpPr>
        <p:spPr>
          <a:xfrm>
            <a:off x="4537142" y="4838701"/>
            <a:ext cx="0" cy="31568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A07B0152-B8AC-C16E-FD55-10D39D25CE92}"/>
              </a:ext>
            </a:extLst>
          </p:cNvPr>
          <p:cNvSpPr txBox="1"/>
          <p:nvPr/>
        </p:nvSpPr>
        <p:spPr>
          <a:xfrm>
            <a:off x="4089302" y="4357995"/>
            <a:ext cx="1106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4472C4"/>
                </a:solidFill>
              </a:rPr>
              <a:t>3010</a:t>
            </a:r>
          </a:p>
        </p:txBody>
      </p:sp>
      <p:sp>
        <p:nvSpPr>
          <p:cNvPr id="17" name="Flèche : courbe vers le bas 16">
            <a:extLst>
              <a:ext uri="{FF2B5EF4-FFF2-40B4-BE49-F238E27FC236}">
                <a16:creationId xmlns:a16="http://schemas.microsoft.com/office/drawing/2014/main" id="{2703D34A-88C8-AFC4-DA1B-6C938E5A954B}"/>
              </a:ext>
            </a:extLst>
          </p:cNvPr>
          <p:cNvSpPr/>
          <p:nvPr/>
        </p:nvSpPr>
        <p:spPr>
          <a:xfrm>
            <a:off x="2902622" y="4011029"/>
            <a:ext cx="1743322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D7A4926-DE5F-65D1-4F33-6BA75296F4B9}"/>
              </a:ext>
            </a:extLst>
          </p:cNvPr>
          <p:cNvSpPr txBox="1"/>
          <p:nvPr/>
        </p:nvSpPr>
        <p:spPr>
          <a:xfrm>
            <a:off x="3419762" y="3632136"/>
            <a:ext cx="556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+2</a:t>
            </a:r>
            <a:endParaRPr lang="fr-FR" sz="4800" dirty="0">
              <a:solidFill>
                <a:srgbClr val="FF0000"/>
              </a:solidFill>
            </a:endParaRPr>
          </a:p>
        </p:txBody>
      </p:sp>
      <p:sp>
        <p:nvSpPr>
          <p:cNvPr id="19" name="Flèche : courbe vers le bas 18">
            <a:extLst>
              <a:ext uri="{FF2B5EF4-FFF2-40B4-BE49-F238E27FC236}">
                <a16:creationId xmlns:a16="http://schemas.microsoft.com/office/drawing/2014/main" id="{14DF0B4B-83A8-52AC-75FD-2B6C08731D7F}"/>
              </a:ext>
            </a:extLst>
          </p:cNvPr>
          <p:cNvSpPr/>
          <p:nvPr/>
        </p:nvSpPr>
        <p:spPr>
          <a:xfrm>
            <a:off x="4537141" y="3987713"/>
            <a:ext cx="2492305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AE27007-B227-CA21-AB1A-67E11ED20076}"/>
              </a:ext>
            </a:extLst>
          </p:cNvPr>
          <p:cNvSpPr txBox="1"/>
          <p:nvPr/>
        </p:nvSpPr>
        <p:spPr>
          <a:xfrm>
            <a:off x="5439799" y="3583461"/>
            <a:ext cx="795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+90</a:t>
            </a:r>
            <a:endParaRPr lang="fr-FR" sz="4800" dirty="0">
              <a:solidFill>
                <a:srgbClr val="FF00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8DD4275-50CC-9A27-7BBE-71315121CE5B}"/>
              </a:ext>
            </a:extLst>
          </p:cNvPr>
          <p:cNvSpPr txBox="1"/>
          <p:nvPr/>
        </p:nvSpPr>
        <p:spPr>
          <a:xfrm>
            <a:off x="2521324" y="1929086"/>
            <a:ext cx="42414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3008 + …  =3100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F5DCBB6F-D586-89A5-043A-2520CD60A333}"/>
              </a:ext>
            </a:extLst>
          </p:cNvPr>
          <p:cNvSpPr txBox="1"/>
          <p:nvPr/>
        </p:nvSpPr>
        <p:spPr>
          <a:xfrm>
            <a:off x="4397326" y="1905770"/>
            <a:ext cx="78114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92</a:t>
            </a:r>
            <a:endParaRPr lang="fr-FR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243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9" grpId="0" animBg="1"/>
      <p:bldP spid="4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3AF654-5589-1B72-047A-B284305CD8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0A872A-3005-41A0-5EC8-85EDA739B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06D2F5F-CA5D-8834-6F18-D52AA180CB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3D2C040-F509-1492-71C4-BC156B1481EA}"/>
              </a:ext>
            </a:extLst>
          </p:cNvPr>
          <p:cNvSpPr txBox="1"/>
          <p:nvPr/>
        </p:nvSpPr>
        <p:spPr>
          <a:xfrm>
            <a:off x="2521324" y="1929086"/>
            <a:ext cx="3771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275 + …  =300</a:t>
            </a: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6CB5DCBA-C52C-8592-F9C3-378E0B3386B7}"/>
              </a:ext>
            </a:extLst>
          </p:cNvPr>
          <p:cNvGrpSpPr/>
          <p:nvPr/>
        </p:nvGrpSpPr>
        <p:grpSpPr>
          <a:xfrm>
            <a:off x="2305050" y="4159474"/>
            <a:ext cx="5337568" cy="1001069"/>
            <a:chOff x="3529508" y="4116862"/>
            <a:chExt cx="4334339" cy="1001069"/>
          </a:xfrm>
        </p:grpSpPr>
        <p:grpSp>
          <p:nvGrpSpPr>
            <p:cNvPr id="46" name="Groupe 45">
              <a:extLst>
                <a:ext uri="{FF2B5EF4-FFF2-40B4-BE49-F238E27FC236}">
                  <a16:creationId xmlns:a16="http://schemas.microsoft.com/office/drawing/2014/main" id="{353CA163-A412-D60F-6B5D-6F9059D04AA5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5E84189C-BA01-96F0-2C16-B5826D7152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0639F2C2-BF45-0FE9-CFC1-5259E23C1E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450FDD04-4A7B-2304-6D88-DA6FA604B7C1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31A9A748-1878-9943-E0CC-A644619FFFB3}"/>
                </a:ext>
              </a:extLst>
            </p:cNvPr>
            <p:cNvSpPr txBox="1"/>
            <p:nvPr/>
          </p:nvSpPr>
          <p:spPr>
            <a:xfrm>
              <a:off x="3725021" y="4315383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275</a:t>
              </a:r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0B6CE975-26D7-B782-641F-F775BE2C2A5C}"/>
                </a:ext>
              </a:extLst>
            </p:cNvPr>
            <p:cNvSpPr txBox="1"/>
            <p:nvPr/>
          </p:nvSpPr>
          <p:spPr>
            <a:xfrm>
              <a:off x="6965258" y="4116862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5458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B726E3-F665-AA72-67A3-384ED9634A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B38246A-753C-2B2D-7B35-D039CD1E2076}"/>
              </a:ext>
            </a:extLst>
          </p:cNvPr>
          <p:cNvSpPr txBox="1"/>
          <p:nvPr/>
        </p:nvSpPr>
        <p:spPr>
          <a:xfrm>
            <a:off x="2521324" y="1929086"/>
            <a:ext cx="3771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275 + …  =300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FE76B51-9837-FCA2-FCDE-BFF506D8E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D3F9453-0AED-A652-97A9-2489A36397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82BCBE08-F596-629C-B71A-354C8A6CC8DF}"/>
              </a:ext>
            </a:extLst>
          </p:cNvPr>
          <p:cNvSpPr txBox="1"/>
          <p:nvPr/>
        </p:nvSpPr>
        <p:spPr>
          <a:xfrm>
            <a:off x="4089302" y="1918045"/>
            <a:ext cx="78114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25</a:t>
            </a:r>
            <a:endParaRPr lang="fr-FR" sz="8000" dirty="0">
              <a:solidFill>
                <a:srgbClr val="FF0000"/>
              </a:solidFill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F720B231-9D20-192C-43F5-976D6DE7FF76}"/>
              </a:ext>
            </a:extLst>
          </p:cNvPr>
          <p:cNvGrpSpPr/>
          <p:nvPr/>
        </p:nvGrpSpPr>
        <p:grpSpPr>
          <a:xfrm>
            <a:off x="2305050" y="4159474"/>
            <a:ext cx="5337568" cy="1001069"/>
            <a:chOff x="3529508" y="4116862"/>
            <a:chExt cx="4334339" cy="1001069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9BDF3C56-245A-7F45-601A-F67274D5CFF0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295C3BA9-5EA5-AB69-8616-EC437254F1A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B5470AD6-4A7B-84D0-299F-3B60B0614A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33E2B780-87DC-8026-3796-8D9838EC3C18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2C6E5668-C8D8-1E98-546E-0F5F9C32D8CA}"/>
                </a:ext>
              </a:extLst>
            </p:cNvPr>
            <p:cNvSpPr txBox="1"/>
            <p:nvPr/>
          </p:nvSpPr>
          <p:spPr>
            <a:xfrm>
              <a:off x="3725021" y="4315383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275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20CFBA90-7282-B684-FB4C-8BB942BA504F}"/>
                </a:ext>
              </a:extLst>
            </p:cNvPr>
            <p:cNvSpPr txBox="1"/>
            <p:nvPr/>
          </p:nvSpPr>
          <p:spPr>
            <a:xfrm>
              <a:off x="6965258" y="4116862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300</a:t>
              </a:r>
            </a:p>
          </p:txBody>
        </p:sp>
      </p:grp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5E374019-B5E3-E4A9-5E91-D7557214437F}"/>
              </a:ext>
            </a:extLst>
          </p:cNvPr>
          <p:cNvCxnSpPr>
            <a:cxnSpLocks/>
          </p:cNvCxnSpPr>
          <p:nvPr/>
        </p:nvCxnSpPr>
        <p:spPr>
          <a:xfrm>
            <a:off x="4537142" y="4838701"/>
            <a:ext cx="0" cy="31568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760197C5-6D42-2AB5-5EC7-7A411E5B739C}"/>
              </a:ext>
            </a:extLst>
          </p:cNvPr>
          <p:cNvSpPr txBox="1"/>
          <p:nvPr/>
        </p:nvSpPr>
        <p:spPr>
          <a:xfrm>
            <a:off x="4089302" y="4357995"/>
            <a:ext cx="1106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4472C4"/>
                </a:solidFill>
              </a:rPr>
              <a:t>280</a:t>
            </a:r>
          </a:p>
        </p:txBody>
      </p:sp>
      <p:sp>
        <p:nvSpPr>
          <p:cNvPr id="17" name="Flèche : courbe vers le bas 16">
            <a:extLst>
              <a:ext uri="{FF2B5EF4-FFF2-40B4-BE49-F238E27FC236}">
                <a16:creationId xmlns:a16="http://schemas.microsoft.com/office/drawing/2014/main" id="{8F1785F2-E660-855A-1DB4-8818E5D25378}"/>
              </a:ext>
            </a:extLst>
          </p:cNvPr>
          <p:cNvSpPr/>
          <p:nvPr/>
        </p:nvSpPr>
        <p:spPr>
          <a:xfrm>
            <a:off x="2902622" y="4011029"/>
            <a:ext cx="1743322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FFC611A-B3B0-DBDE-6A14-F23F576A5621}"/>
              </a:ext>
            </a:extLst>
          </p:cNvPr>
          <p:cNvSpPr txBox="1"/>
          <p:nvPr/>
        </p:nvSpPr>
        <p:spPr>
          <a:xfrm>
            <a:off x="3419762" y="3632136"/>
            <a:ext cx="556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+5</a:t>
            </a:r>
            <a:endParaRPr lang="fr-FR" sz="4800" dirty="0">
              <a:solidFill>
                <a:srgbClr val="FF0000"/>
              </a:solidFill>
            </a:endParaRPr>
          </a:p>
        </p:txBody>
      </p:sp>
      <p:sp>
        <p:nvSpPr>
          <p:cNvPr id="19" name="Flèche : courbe vers le bas 18">
            <a:extLst>
              <a:ext uri="{FF2B5EF4-FFF2-40B4-BE49-F238E27FC236}">
                <a16:creationId xmlns:a16="http://schemas.microsoft.com/office/drawing/2014/main" id="{013D13CB-AE73-F0CB-478B-A8486DBB890A}"/>
              </a:ext>
            </a:extLst>
          </p:cNvPr>
          <p:cNvSpPr/>
          <p:nvPr/>
        </p:nvSpPr>
        <p:spPr>
          <a:xfrm>
            <a:off x="4537141" y="3987713"/>
            <a:ext cx="2492305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35BD924C-0FB4-4CC5-7CDB-E7D9878E46AF}"/>
              </a:ext>
            </a:extLst>
          </p:cNvPr>
          <p:cNvSpPr txBox="1"/>
          <p:nvPr/>
        </p:nvSpPr>
        <p:spPr>
          <a:xfrm>
            <a:off x="5439799" y="3583461"/>
            <a:ext cx="795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+20</a:t>
            </a:r>
            <a:endParaRPr lang="fr-FR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914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16" grpId="0"/>
      <p:bldP spid="17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C2A526-136B-7725-B2C6-B62F9E892D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996095-47A8-7A3D-1B98-CAD4E4C2F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B2BBAD-D491-3CE3-3D9C-DCB70F396A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18048F8-79CC-EA64-F0F9-A39D261D7838}"/>
              </a:ext>
            </a:extLst>
          </p:cNvPr>
          <p:cNvSpPr txBox="1"/>
          <p:nvPr/>
        </p:nvSpPr>
        <p:spPr>
          <a:xfrm>
            <a:off x="2521324" y="1929086"/>
            <a:ext cx="3771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768 + …  =800</a:t>
            </a: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1246A0EE-6C28-DCCD-560F-8B0DEC84BB4A}"/>
              </a:ext>
            </a:extLst>
          </p:cNvPr>
          <p:cNvGrpSpPr/>
          <p:nvPr/>
        </p:nvGrpSpPr>
        <p:grpSpPr>
          <a:xfrm>
            <a:off x="2305050" y="4159474"/>
            <a:ext cx="5337568" cy="1001069"/>
            <a:chOff x="3529508" y="4116862"/>
            <a:chExt cx="4334339" cy="1001069"/>
          </a:xfrm>
        </p:grpSpPr>
        <p:grpSp>
          <p:nvGrpSpPr>
            <p:cNvPr id="46" name="Groupe 45">
              <a:extLst>
                <a:ext uri="{FF2B5EF4-FFF2-40B4-BE49-F238E27FC236}">
                  <a16:creationId xmlns:a16="http://schemas.microsoft.com/office/drawing/2014/main" id="{086D1680-2F97-A928-1D0E-F7B286C61969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AF6E2343-E044-241B-0B78-560B4FE90D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A1BA7B2F-34A6-C6BD-8469-64E33653E5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5B54B74-D84C-22A7-1BC9-3A64E0945ED6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480ECFC5-E514-ED1A-CFC3-69FC0EA60273}"/>
                </a:ext>
              </a:extLst>
            </p:cNvPr>
            <p:cNvSpPr txBox="1"/>
            <p:nvPr/>
          </p:nvSpPr>
          <p:spPr>
            <a:xfrm>
              <a:off x="3725021" y="4315383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768</a:t>
              </a:r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ADD88B13-8350-8806-7124-DE77DC3AB966}"/>
                </a:ext>
              </a:extLst>
            </p:cNvPr>
            <p:cNvSpPr txBox="1"/>
            <p:nvPr/>
          </p:nvSpPr>
          <p:spPr>
            <a:xfrm>
              <a:off x="6965258" y="4116862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2782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5C2B6-5028-52A7-3D8E-6589AE0C58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DC469040-51DB-1EE8-1815-4F6B8CBB39F6}"/>
              </a:ext>
            </a:extLst>
          </p:cNvPr>
          <p:cNvSpPr txBox="1"/>
          <p:nvPr/>
        </p:nvSpPr>
        <p:spPr>
          <a:xfrm>
            <a:off x="2521324" y="1929086"/>
            <a:ext cx="3771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768 + …  =800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5800D06-D170-55FC-CC32-983AA09CA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CE8281D-F374-2987-5443-86364447E7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48128D3F-42E4-6E1E-1C3B-C91059E9ECF9}"/>
              </a:ext>
            </a:extLst>
          </p:cNvPr>
          <p:cNvSpPr txBox="1"/>
          <p:nvPr/>
        </p:nvSpPr>
        <p:spPr>
          <a:xfrm>
            <a:off x="4089302" y="1918045"/>
            <a:ext cx="78114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32</a:t>
            </a:r>
            <a:endParaRPr lang="fr-FR" sz="8000" dirty="0">
              <a:solidFill>
                <a:srgbClr val="FF0000"/>
              </a:solidFill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A6B97594-71A7-DAC8-AC7B-A32D3F704F83}"/>
              </a:ext>
            </a:extLst>
          </p:cNvPr>
          <p:cNvGrpSpPr/>
          <p:nvPr/>
        </p:nvGrpSpPr>
        <p:grpSpPr>
          <a:xfrm>
            <a:off x="2305050" y="4159474"/>
            <a:ext cx="5337568" cy="1001069"/>
            <a:chOff x="3529508" y="4116862"/>
            <a:chExt cx="4334339" cy="1001069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0B8061A8-A616-7B74-CDFC-D015D71DA79C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AC1AAFA3-C068-967B-6F87-EB80F01577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07C45179-F98E-F724-DF59-7E28E0F074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5AB133CA-D573-9DEA-89E8-3445A5DC0482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9A79EB86-2D62-F6E6-5F10-E7241D48C0C3}"/>
                </a:ext>
              </a:extLst>
            </p:cNvPr>
            <p:cNvSpPr txBox="1"/>
            <p:nvPr/>
          </p:nvSpPr>
          <p:spPr>
            <a:xfrm>
              <a:off x="3725021" y="4315383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768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09EE3E17-FE29-6B61-91F3-7B0A4F29AC04}"/>
                </a:ext>
              </a:extLst>
            </p:cNvPr>
            <p:cNvSpPr txBox="1"/>
            <p:nvPr/>
          </p:nvSpPr>
          <p:spPr>
            <a:xfrm>
              <a:off x="6965258" y="4116862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800</a:t>
              </a:r>
            </a:p>
          </p:txBody>
        </p:sp>
      </p:grp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5DE33CCF-E273-C9AB-CADC-5455D7E0A21B}"/>
              </a:ext>
            </a:extLst>
          </p:cNvPr>
          <p:cNvCxnSpPr>
            <a:cxnSpLocks/>
          </p:cNvCxnSpPr>
          <p:nvPr/>
        </p:nvCxnSpPr>
        <p:spPr>
          <a:xfrm>
            <a:off x="4537142" y="4838701"/>
            <a:ext cx="0" cy="31568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77131600-041F-F2E9-A67D-B82090B48520}"/>
              </a:ext>
            </a:extLst>
          </p:cNvPr>
          <p:cNvSpPr txBox="1"/>
          <p:nvPr/>
        </p:nvSpPr>
        <p:spPr>
          <a:xfrm>
            <a:off x="4089302" y="4357995"/>
            <a:ext cx="1106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4472C4"/>
                </a:solidFill>
              </a:rPr>
              <a:t>770</a:t>
            </a:r>
          </a:p>
        </p:txBody>
      </p:sp>
      <p:sp>
        <p:nvSpPr>
          <p:cNvPr id="17" name="Flèche : courbe vers le bas 16">
            <a:extLst>
              <a:ext uri="{FF2B5EF4-FFF2-40B4-BE49-F238E27FC236}">
                <a16:creationId xmlns:a16="http://schemas.microsoft.com/office/drawing/2014/main" id="{A844417B-DEA7-1610-D253-8784D238085C}"/>
              </a:ext>
            </a:extLst>
          </p:cNvPr>
          <p:cNvSpPr/>
          <p:nvPr/>
        </p:nvSpPr>
        <p:spPr>
          <a:xfrm>
            <a:off x="2902622" y="4011029"/>
            <a:ext cx="1743322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B0144EA-4777-991F-7704-4FD2A3595280}"/>
              </a:ext>
            </a:extLst>
          </p:cNvPr>
          <p:cNvSpPr txBox="1"/>
          <p:nvPr/>
        </p:nvSpPr>
        <p:spPr>
          <a:xfrm>
            <a:off x="3419762" y="3632136"/>
            <a:ext cx="556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+2</a:t>
            </a:r>
            <a:endParaRPr lang="fr-FR" sz="4800" dirty="0">
              <a:solidFill>
                <a:srgbClr val="FF0000"/>
              </a:solidFill>
            </a:endParaRPr>
          </a:p>
        </p:txBody>
      </p:sp>
      <p:sp>
        <p:nvSpPr>
          <p:cNvPr id="19" name="Flèche : courbe vers le bas 18">
            <a:extLst>
              <a:ext uri="{FF2B5EF4-FFF2-40B4-BE49-F238E27FC236}">
                <a16:creationId xmlns:a16="http://schemas.microsoft.com/office/drawing/2014/main" id="{CF1233B5-450B-D488-5B94-1973A34487C0}"/>
              </a:ext>
            </a:extLst>
          </p:cNvPr>
          <p:cNvSpPr/>
          <p:nvPr/>
        </p:nvSpPr>
        <p:spPr>
          <a:xfrm>
            <a:off x="4537141" y="3987713"/>
            <a:ext cx="2492305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E8EDF33B-CE90-6710-C3EC-91B2A3AC3CF4}"/>
              </a:ext>
            </a:extLst>
          </p:cNvPr>
          <p:cNvSpPr txBox="1"/>
          <p:nvPr/>
        </p:nvSpPr>
        <p:spPr>
          <a:xfrm>
            <a:off x="5439799" y="3583461"/>
            <a:ext cx="795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+30</a:t>
            </a:r>
            <a:endParaRPr lang="fr-FR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227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16" grpId="0"/>
      <p:bldP spid="17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1B5D36-0DC3-610F-EA9C-D54B15402A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BC37AB-5B0D-563A-929D-F9C73C671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8A98BED-9971-BDC8-058E-EDC6B02BB8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01CF760-21D6-EC7E-A13F-1148D90B527C}"/>
              </a:ext>
            </a:extLst>
          </p:cNvPr>
          <p:cNvSpPr txBox="1"/>
          <p:nvPr/>
        </p:nvSpPr>
        <p:spPr>
          <a:xfrm>
            <a:off x="2521324" y="1929086"/>
            <a:ext cx="3771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872 + …  =900</a:t>
            </a: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010654D4-5782-9051-D686-EF8B34E725CE}"/>
              </a:ext>
            </a:extLst>
          </p:cNvPr>
          <p:cNvGrpSpPr/>
          <p:nvPr/>
        </p:nvGrpSpPr>
        <p:grpSpPr>
          <a:xfrm>
            <a:off x="2305050" y="4159474"/>
            <a:ext cx="5337568" cy="1001069"/>
            <a:chOff x="3529508" y="4116862"/>
            <a:chExt cx="4334339" cy="1001069"/>
          </a:xfrm>
        </p:grpSpPr>
        <p:grpSp>
          <p:nvGrpSpPr>
            <p:cNvPr id="46" name="Groupe 45">
              <a:extLst>
                <a:ext uri="{FF2B5EF4-FFF2-40B4-BE49-F238E27FC236}">
                  <a16:creationId xmlns:a16="http://schemas.microsoft.com/office/drawing/2014/main" id="{8A1DC711-6E06-6977-CE77-65C1564D1059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3446C65-25CE-BA59-727C-EFE041F2358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2C8E0CF2-4FA5-A18A-76E8-55EDA0AD59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2788CAA8-02CA-E0EC-1C10-E27FD9C46C8F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5A2F0109-DEDE-D673-8F6F-24637EEC2D31}"/>
                </a:ext>
              </a:extLst>
            </p:cNvPr>
            <p:cNvSpPr txBox="1"/>
            <p:nvPr/>
          </p:nvSpPr>
          <p:spPr>
            <a:xfrm>
              <a:off x="3725021" y="4315383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872</a:t>
              </a:r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95D76374-DBA7-7E4F-2905-39FB451A21D8}"/>
                </a:ext>
              </a:extLst>
            </p:cNvPr>
            <p:cNvSpPr txBox="1"/>
            <p:nvPr/>
          </p:nvSpPr>
          <p:spPr>
            <a:xfrm>
              <a:off x="6965258" y="4116862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900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2064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07C0C9-1DEF-993D-0286-A89DD4BA87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01ADE27E-09A6-C961-32A1-BC6F3466EF57}"/>
              </a:ext>
            </a:extLst>
          </p:cNvPr>
          <p:cNvSpPr txBox="1"/>
          <p:nvPr/>
        </p:nvSpPr>
        <p:spPr>
          <a:xfrm>
            <a:off x="2521324" y="1929086"/>
            <a:ext cx="3771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872 + …  =900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AB2A039-2CFE-1021-4A23-42178E42E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C9A2E9A-DFBE-969D-1C34-47D25B569A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2B6875E2-F239-4360-3162-05E144500C12}"/>
              </a:ext>
            </a:extLst>
          </p:cNvPr>
          <p:cNvSpPr txBox="1"/>
          <p:nvPr/>
        </p:nvSpPr>
        <p:spPr>
          <a:xfrm>
            <a:off x="4089302" y="1918045"/>
            <a:ext cx="78114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28</a:t>
            </a:r>
            <a:endParaRPr lang="fr-FR" sz="8000" dirty="0">
              <a:solidFill>
                <a:srgbClr val="FF0000"/>
              </a:solidFill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D6AB7EC2-DBAE-596E-195F-696C54BE37C4}"/>
              </a:ext>
            </a:extLst>
          </p:cNvPr>
          <p:cNvGrpSpPr/>
          <p:nvPr/>
        </p:nvGrpSpPr>
        <p:grpSpPr>
          <a:xfrm>
            <a:off x="2305050" y="4159474"/>
            <a:ext cx="5337568" cy="1001069"/>
            <a:chOff x="3529508" y="4116862"/>
            <a:chExt cx="4334339" cy="1001069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6BA4C917-C000-9BD4-7B23-E76FB4E539C0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C01878AF-1842-763C-6D40-C7A88FA2148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7D418CE5-EE42-038F-60D2-60464A0FF3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99716B74-1F73-A4D8-EEE4-FB29501C9CC7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3BB74D34-F686-60EA-3519-4D98B351A0B8}"/>
                </a:ext>
              </a:extLst>
            </p:cNvPr>
            <p:cNvSpPr txBox="1"/>
            <p:nvPr/>
          </p:nvSpPr>
          <p:spPr>
            <a:xfrm>
              <a:off x="3725021" y="4315383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872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76DFF226-AF87-9AD1-CFFE-EADDA8A2DA8B}"/>
                </a:ext>
              </a:extLst>
            </p:cNvPr>
            <p:cNvSpPr txBox="1"/>
            <p:nvPr/>
          </p:nvSpPr>
          <p:spPr>
            <a:xfrm>
              <a:off x="6965258" y="4116862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900</a:t>
              </a:r>
            </a:p>
          </p:txBody>
        </p:sp>
      </p:grp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7475F957-12F9-AEC7-F0D1-592E30C91A99}"/>
              </a:ext>
            </a:extLst>
          </p:cNvPr>
          <p:cNvCxnSpPr>
            <a:cxnSpLocks/>
          </p:cNvCxnSpPr>
          <p:nvPr/>
        </p:nvCxnSpPr>
        <p:spPr>
          <a:xfrm>
            <a:off x="4537142" y="4838701"/>
            <a:ext cx="0" cy="31568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346D190D-5131-54E0-B790-A8C824EDE51E}"/>
              </a:ext>
            </a:extLst>
          </p:cNvPr>
          <p:cNvSpPr txBox="1"/>
          <p:nvPr/>
        </p:nvSpPr>
        <p:spPr>
          <a:xfrm>
            <a:off x="4089302" y="4357995"/>
            <a:ext cx="1106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4472C4"/>
                </a:solidFill>
              </a:rPr>
              <a:t>880</a:t>
            </a:r>
          </a:p>
        </p:txBody>
      </p:sp>
      <p:sp>
        <p:nvSpPr>
          <p:cNvPr id="17" name="Flèche : courbe vers le bas 16">
            <a:extLst>
              <a:ext uri="{FF2B5EF4-FFF2-40B4-BE49-F238E27FC236}">
                <a16:creationId xmlns:a16="http://schemas.microsoft.com/office/drawing/2014/main" id="{67BFDC77-7FB9-AA27-1E16-F064325CB390}"/>
              </a:ext>
            </a:extLst>
          </p:cNvPr>
          <p:cNvSpPr/>
          <p:nvPr/>
        </p:nvSpPr>
        <p:spPr>
          <a:xfrm>
            <a:off x="2902622" y="4011029"/>
            <a:ext cx="1743322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63BD118-5A8B-DB6E-218E-55A3FAAE86F9}"/>
              </a:ext>
            </a:extLst>
          </p:cNvPr>
          <p:cNvSpPr txBox="1"/>
          <p:nvPr/>
        </p:nvSpPr>
        <p:spPr>
          <a:xfrm>
            <a:off x="3419762" y="3632136"/>
            <a:ext cx="556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+8</a:t>
            </a:r>
            <a:endParaRPr lang="fr-FR" sz="4800" dirty="0">
              <a:solidFill>
                <a:srgbClr val="FF0000"/>
              </a:solidFill>
            </a:endParaRPr>
          </a:p>
        </p:txBody>
      </p:sp>
      <p:sp>
        <p:nvSpPr>
          <p:cNvPr id="19" name="Flèche : courbe vers le bas 18">
            <a:extLst>
              <a:ext uri="{FF2B5EF4-FFF2-40B4-BE49-F238E27FC236}">
                <a16:creationId xmlns:a16="http://schemas.microsoft.com/office/drawing/2014/main" id="{C3ED91CA-BFE6-1F1D-6C9A-FD248EE8C86C}"/>
              </a:ext>
            </a:extLst>
          </p:cNvPr>
          <p:cNvSpPr/>
          <p:nvPr/>
        </p:nvSpPr>
        <p:spPr>
          <a:xfrm>
            <a:off x="4537141" y="3987713"/>
            <a:ext cx="2492305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E6A7FB47-23FD-4931-249D-406EE7150532}"/>
              </a:ext>
            </a:extLst>
          </p:cNvPr>
          <p:cNvSpPr txBox="1"/>
          <p:nvPr/>
        </p:nvSpPr>
        <p:spPr>
          <a:xfrm>
            <a:off x="5439799" y="3583461"/>
            <a:ext cx="795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+20</a:t>
            </a:r>
            <a:endParaRPr lang="fr-FR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27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16" grpId="0"/>
      <p:bldP spid="17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ED78CC-DD85-5D5B-546A-CF072F329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479247-0BCA-14D6-8977-271A5FA09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EC6D7E8-FDD2-300F-7206-5268A89FD8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58C6DD8-234A-6AAE-2B2B-00CC096F905C}"/>
              </a:ext>
            </a:extLst>
          </p:cNvPr>
          <p:cNvSpPr txBox="1"/>
          <p:nvPr/>
        </p:nvSpPr>
        <p:spPr>
          <a:xfrm>
            <a:off x="2521324" y="1929086"/>
            <a:ext cx="42414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1475 + …  =1500</a:t>
            </a: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4BFF5001-8011-B5B8-1658-2035082D3F7F}"/>
              </a:ext>
            </a:extLst>
          </p:cNvPr>
          <p:cNvGrpSpPr/>
          <p:nvPr/>
        </p:nvGrpSpPr>
        <p:grpSpPr>
          <a:xfrm>
            <a:off x="2305050" y="4323768"/>
            <a:ext cx="5214003" cy="836775"/>
            <a:chOff x="3529508" y="4281156"/>
            <a:chExt cx="4233999" cy="836775"/>
          </a:xfrm>
        </p:grpSpPr>
        <p:grpSp>
          <p:nvGrpSpPr>
            <p:cNvPr id="46" name="Groupe 45">
              <a:extLst>
                <a:ext uri="{FF2B5EF4-FFF2-40B4-BE49-F238E27FC236}">
                  <a16:creationId xmlns:a16="http://schemas.microsoft.com/office/drawing/2014/main" id="{CEC77C0F-DB0B-DE62-B5AB-6EC903DA6321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79A3126F-4B90-5C26-0841-03416CD1265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1CC8C86E-2CE6-8355-2E4B-7754E0FC73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27D61794-39FA-1A4A-9BBF-66429A524307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2202FA38-CC40-D771-5EBA-C70996060BBD}"/>
                </a:ext>
              </a:extLst>
            </p:cNvPr>
            <p:cNvSpPr txBox="1"/>
            <p:nvPr/>
          </p:nvSpPr>
          <p:spPr>
            <a:xfrm>
              <a:off x="3725021" y="4315383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1475</a:t>
              </a:r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EFBC050E-B0EC-FF78-A04D-D5EE23970097}"/>
                </a:ext>
              </a:extLst>
            </p:cNvPr>
            <p:cNvSpPr txBox="1"/>
            <p:nvPr/>
          </p:nvSpPr>
          <p:spPr>
            <a:xfrm>
              <a:off x="6864918" y="4281156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1500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647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2B27B3-EA8C-58F6-BD32-18E3B91A44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53B91F-5583-9B10-0596-0D0B72D58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D883DAB-ED4E-E079-7EAB-CCF0225406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BE20FCFE-9001-86C8-1DD5-AD618DA062ED}"/>
              </a:ext>
            </a:extLst>
          </p:cNvPr>
          <p:cNvGrpSpPr/>
          <p:nvPr/>
        </p:nvGrpSpPr>
        <p:grpSpPr>
          <a:xfrm>
            <a:off x="2305050" y="4323768"/>
            <a:ext cx="5285134" cy="836775"/>
            <a:chOff x="3529508" y="4281156"/>
            <a:chExt cx="4291760" cy="836775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052EEDCF-B82E-4EB8-5FD8-D4B796DC78C9}"/>
                </a:ext>
              </a:extLst>
            </p:cNvPr>
            <p:cNvGrpSpPr/>
            <p:nvPr/>
          </p:nvGrpSpPr>
          <p:grpSpPr>
            <a:xfrm>
              <a:off x="3529508" y="4613931"/>
              <a:ext cx="4032366" cy="504000"/>
              <a:chOff x="3461962" y="2629015"/>
              <a:chExt cx="4359633" cy="594076"/>
            </a:xfrm>
          </p:grpSpPr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DCE64D28-62F4-31AB-E509-A3621D5B404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1962" y="3200399"/>
                <a:ext cx="4359633" cy="1749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7798CC8-0915-D1E0-A1EF-7934900AF1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524" y="2843729"/>
                <a:ext cx="0" cy="37210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F60BF342-E767-F8D4-EBCE-492423F2BFF4}"/>
                  </a:ext>
                </a:extLst>
              </p:cNvPr>
              <p:cNvCxnSpPr/>
              <p:nvPr/>
            </p:nvCxnSpPr>
            <p:spPr>
              <a:xfrm>
                <a:off x="7553834" y="2629015"/>
                <a:ext cx="0" cy="59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386A7D25-092B-CD96-CE03-8AEF55CE4051}"/>
                </a:ext>
              </a:extLst>
            </p:cNvPr>
            <p:cNvSpPr txBox="1"/>
            <p:nvPr/>
          </p:nvSpPr>
          <p:spPr>
            <a:xfrm>
              <a:off x="3634954" y="4307847"/>
              <a:ext cx="898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1475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553C23A5-8BE2-7AC6-3EFB-F30DFA927409}"/>
                </a:ext>
              </a:extLst>
            </p:cNvPr>
            <p:cNvSpPr txBox="1"/>
            <p:nvPr/>
          </p:nvSpPr>
          <p:spPr>
            <a:xfrm>
              <a:off x="6922679" y="4281156"/>
              <a:ext cx="898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1500</a:t>
              </a:r>
            </a:p>
          </p:txBody>
        </p:sp>
      </p:grp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C7DD1C7F-B283-E1BA-DF88-4637268C46FA}"/>
              </a:ext>
            </a:extLst>
          </p:cNvPr>
          <p:cNvCxnSpPr>
            <a:cxnSpLocks/>
          </p:cNvCxnSpPr>
          <p:nvPr/>
        </p:nvCxnSpPr>
        <p:spPr>
          <a:xfrm>
            <a:off x="4537142" y="4838701"/>
            <a:ext cx="0" cy="31568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06287B1C-BF0F-1139-8856-A8C18A82F455}"/>
              </a:ext>
            </a:extLst>
          </p:cNvPr>
          <p:cNvSpPr txBox="1"/>
          <p:nvPr/>
        </p:nvSpPr>
        <p:spPr>
          <a:xfrm>
            <a:off x="4089302" y="4357995"/>
            <a:ext cx="1106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4472C4"/>
                </a:solidFill>
              </a:rPr>
              <a:t>1480</a:t>
            </a:r>
          </a:p>
        </p:txBody>
      </p:sp>
      <p:sp>
        <p:nvSpPr>
          <p:cNvPr id="17" name="Flèche : courbe vers le bas 16">
            <a:extLst>
              <a:ext uri="{FF2B5EF4-FFF2-40B4-BE49-F238E27FC236}">
                <a16:creationId xmlns:a16="http://schemas.microsoft.com/office/drawing/2014/main" id="{DA30BEC0-6BE5-B683-44C7-D487E8FBDDFC}"/>
              </a:ext>
            </a:extLst>
          </p:cNvPr>
          <p:cNvSpPr/>
          <p:nvPr/>
        </p:nvSpPr>
        <p:spPr>
          <a:xfrm>
            <a:off x="2902622" y="4011029"/>
            <a:ext cx="1743322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AC8CC03-D87D-342A-57EF-7C087671B3A8}"/>
              </a:ext>
            </a:extLst>
          </p:cNvPr>
          <p:cNvSpPr txBox="1"/>
          <p:nvPr/>
        </p:nvSpPr>
        <p:spPr>
          <a:xfrm>
            <a:off x="3419762" y="3632136"/>
            <a:ext cx="556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+5</a:t>
            </a:r>
            <a:endParaRPr lang="fr-FR" sz="4800" dirty="0">
              <a:solidFill>
                <a:srgbClr val="FF0000"/>
              </a:solidFill>
            </a:endParaRPr>
          </a:p>
        </p:txBody>
      </p:sp>
      <p:sp>
        <p:nvSpPr>
          <p:cNvPr id="19" name="Flèche : courbe vers le bas 18">
            <a:extLst>
              <a:ext uri="{FF2B5EF4-FFF2-40B4-BE49-F238E27FC236}">
                <a16:creationId xmlns:a16="http://schemas.microsoft.com/office/drawing/2014/main" id="{A178D52D-7BAF-667C-E37D-B084582B6524}"/>
              </a:ext>
            </a:extLst>
          </p:cNvPr>
          <p:cNvSpPr/>
          <p:nvPr/>
        </p:nvSpPr>
        <p:spPr>
          <a:xfrm>
            <a:off x="4537141" y="3987713"/>
            <a:ext cx="2492305" cy="495411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0CA0DFA-1CB8-B67F-2780-328960720ECD}"/>
              </a:ext>
            </a:extLst>
          </p:cNvPr>
          <p:cNvSpPr txBox="1"/>
          <p:nvPr/>
        </p:nvSpPr>
        <p:spPr>
          <a:xfrm>
            <a:off x="5439799" y="3583461"/>
            <a:ext cx="795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+20</a:t>
            </a:r>
            <a:endParaRPr lang="fr-FR" sz="4800" dirty="0">
              <a:solidFill>
                <a:srgbClr val="FF000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EAE7B65-FF4E-7CB5-DC03-EEC24AAE80F6}"/>
              </a:ext>
            </a:extLst>
          </p:cNvPr>
          <p:cNvSpPr txBox="1"/>
          <p:nvPr/>
        </p:nvSpPr>
        <p:spPr>
          <a:xfrm>
            <a:off x="2521324" y="1929086"/>
            <a:ext cx="42414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 1475 + …  =1500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998C59A2-9543-96EF-9C7B-527482369216}"/>
              </a:ext>
            </a:extLst>
          </p:cNvPr>
          <p:cNvSpPr txBox="1"/>
          <p:nvPr/>
        </p:nvSpPr>
        <p:spPr>
          <a:xfrm>
            <a:off x="4397326" y="1905770"/>
            <a:ext cx="78114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25</a:t>
            </a:r>
            <a:endParaRPr lang="fr-FR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58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9" grpId="0" animBg="1"/>
      <p:bldP spid="4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264</TotalTime>
  <Words>262</Words>
  <Application>Microsoft Office PowerPoint</Application>
  <PresentationFormat>Affichage à l'écran (4:3)</PresentationFormat>
  <Paragraphs>115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Calcule le complément sur ton ardoise. </vt:lpstr>
      <vt:lpstr>Correction</vt:lpstr>
      <vt:lpstr>Calcule le complément sur ton ardoise. </vt:lpstr>
      <vt:lpstr>Correction</vt:lpstr>
      <vt:lpstr>Calcule le complément sur ton ardoise. </vt:lpstr>
      <vt:lpstr>Correction</vt:lpstr>
      <vt:lpstr>Calcule le complément sur ton ardoise. </vt:lpstr>
      <vt:lpstr>Correction</vt:lpstr>
      <vt:lpstr>Calcule le complément sur ton ardoise. </vt:lpstr>
      <vt:lpstr>Correction</vt:lpstr>
      <vt:lpstr>Calcule le complément sur ton ardoise. </vt:lpstr>
      <vt:lpstr>Correction</vt:lpstr>
      <vt:lpstr>Calcule le complément sur ton ardoise. </vt:lpstr>
      <vt:lpstr>Correction</vt:lpstr>
      <vt:lpstr>Calcule le complément sur ton ardoise.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67</cp:revision>
  <dcterms:created xsi:type="dcterms:W3CDTF">2023-02-07T14:55:57Z</dcterms:created>
  <dcterms:modified xsi:type="dcterms:W3CDTF">2025-08-19T09:19:24Z</dcterms:modified>
</cp:coreProperties>
</file>